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65" y="4711109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9156" y="3926819"/>
            <a:ext cx="5379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Сипатрова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Анастасия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4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2018-06-05T10:44:50Z</dcterms:created>
  <dcterms:modified xsi:type="dcterms:W3CDTF">2018-06-06T13:16:50Z</dcterms:modified>
</cp:coreProperties>
</file>